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D047F9-F618-4E63-891D-2FFA49A05E49}" type="doc">
      <dgm:prSet loTypeId="urn:microsoft.com/office/officeart/2005/8/layout/bProcess2" loCatId="process" qsTypeId="urn:microsoft.com/office/officeart/2005/8/quickstyle/3d4" qsCatId="3D" csTypeId="urn:microsoft.com/office/officeart/2005/8/colors/accent1_4" csCatId="accent1" phldr="1"/>
      <dgm:spPr/>
      <dgm:t>
        <a:bodyPr/>
        <a:lstStyle/>
        <a:p>
          <a:endParaRPr lang="es-MX"/>
        </a:p>
      </dgm:t>
    </dgm:pt>
    <dgm:pt modelId="{EB5F61FC-6F23-4E00-92E5-D3A0F9900119}">
      <dgm:prSet phldrT="[Texto]" custT="1"/>
      <dgm:spPr/>
      <dgm:t>
        <a:bodyPr/>
        <a:lstStyle/>
        <a:p>
          <a:r>
            <a:rPr lang="es-MX" sz="1000" b="0" cap="none" spc="0" dirty="0">
              <a:ln w="0"/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oppins SemiBold" panose="00000700000000000000" pitchFamily="2" charset="0"/>
              <a:ea typeface="MS PGothic" panose="020B0600070205080204" pitchFamily="34" charset="-128"/>
              <a:cs typeface="Poppins SemiBold" panose="00000700000000000000" pitchFamily="2" charset="0"/>
            </a:rPr>
            <a:t>Solicitud de información a través de la PNT o de manera física en las instalaciones de la Unidad de Transparencia del IPN</a:t>
          </a:r>
        </a:p>
      </dgm:t>
    </dgm:pt>
    <dgm:pt modelId="{D60784A7-734D-492B-B948-5B923EECB688}" type="parTrans" cxnId="{395A18C6-664E-49E3-A342-9CB19503EE31}">
      <dgm:prSet/>
      <dgm:spPr/>
      <dgm:t>
        <a:bodyPr/>
        <a:lstStyle/>
        <a:p>
          <a:endParaRPr lang="es-MX" b="0" cap="none" spc="0">
            <a:ln w="0"/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9ED4B972-B0C2-4352-BE0D-0B3152AB67A2}" type="sibTrans" cxnId="{395A18C6-664E-49E3-A342-9CB19503EE31}">
      <dgm:prSet/>
      <dgm:spPr/>
      <dgm:t>
        <a:bodyPr/>
        <a:lstStyle/>
        <a:p>
          <a:endParaRPr lang="es-MX" b="0" cap="none" spc="0">
            <a:ln w="0"/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2B9DF225-C54A-4667-B95D-58DC89919A37}">
      <dgm:prSet phldrT="[Texto]" custT="1"/>
      <dgm:spPr/>
      <dgm:t>
        <a:bodyPr/>
        <a:lstStyle/>
        <a:p>
          <a:r>
            <a:rPr lang="es-MX" sz="1000" b="0" cap="none" spc="0">
              <a:ln w="0"/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oppins SemiBold" panose="00000700000000000000" pitchFamily="2" charset="0"/>
              <a:ea typeface="Noto Sans" panose="020B0502040504020204" pitchFamily="34" charset="0"/>
              <a:cs typeface="Poppins SemiBold" panose="00000700000000000000" pitchFamily="2" charset="0"/>
            </a:rPr>
            <a:t>Recepción de la solicitud por la Unidad de Transparencia del IPN</a:t>
          </a:r>
        </a:p>
      </dgm:t>
    </dgm:pt>
    <dgm:pt modelId="{7388FCFE-E6A4-4E41-9FD4-2E9B39D58F0C}" type="parTrans" cxnId="{6DB45684-9C90-4EBC-AEBF-C54E53249E1C}">
      <dgm:prSet/>
      <dgm:spPr/>
      <dgm:t>
        <a:bodyPr/>
        <a:lstStyle/>
        <a:p>
          <a:endParaRPr lang="es-MX" b="0" cap="none" spc="0">
            <a:ln w="0"/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B0B5D5B-4413-40BE-9595-6BEA55DF6845}" type="sibTrans" cxnId="{6DB45684-9C90-4EBC-AEBF-C54E53249E1C}">
      <dgm:prSet/>
      <dgm:spPr/>
      <dgm:t>
        <a:bodyPr/>
        <a:lstStyle/>
        <a:p>
          <a:endParaRPr lang="es-MX" b="0" cap="none" spc="0">
            <a:ln w="0"/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51AE621-7DA0-451B-97B5-DE3E0C50EE46}">
      <dgm:prSet phldrT="[Texto]" custT="1"/>
      <dgm:spPr/>
      <dgm:t>
        <a:bodyPr/>
        <a:lstStyle/>
        <a:p>
          <a:r>
            <a:rPr lang="es-MX" sz="1000" b="0" cap="none" spc="0" dirty="0">
              <a:ln w="0"/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oppins SemiBold" panose="00000700000000000000" pitchFamily="2" charset="0"/>
              <a:ea typeface="Noto Sans" panose="020B0502040504020204" pitchFamily="34" charset="0"/>
              <a:cs typeface="Poppins SemiBold" panose="00000700000000000000" pitchFamily="2" charset="0"/>
            </a:rPr>
            <a:t>La turna al área que posee la información</a:t>
          </a:r>
        </a:p>
      </dgm:t>
    </dgm:pt>
    <dgm:pt modelId="{8C01DDF5-CABB-49FF-B41E-01040EB4D0F6}" type="parTrans" cxnId="{545AF3A1-C51A-4047-A194-AE3514656DCD}">
      <dgm:prSet/>
      <dgm:spPr/>
      <dgm:t>
        <a:bodyPr/>
        <a:lstStyle/>
        <a:p>
          <a:endParaRPr lang="es-MX" b="0" cap="none" spc="0">
            <a:ln w="0"/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CFDB088F-FFF2-4CC3-A86A-3D55A13D4F29}" type="sibTrans" cxnId="{545AF3A1-C51A-4047-A194-AE3514656DCD}">
      <dgm:prSet/>
      <dgm:spPr/>
      <dgm:t>
        <a:bodyPr/>
        <a:lstStyle/>
        <a:p>
          <a:endParaRPr lang="es-MX" b="0" cap="none" spc="0">
            <a:ln w="0"/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91F1E9E0-932E-4792-B9E8-BB98E6866628}">
      <dgm:prSet phldrT="[Texto]" custT="1"/>
      <dgm:spPr/>
      <dgm:t>
        <a:bodyPr/>
        <a:lstStyle/>
        <a:p>
          <a:r>
            <a:rPr lang="es-MX" sz="1000" b="0" cap="none" spc="0">
              <a:ln w="0"/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oppins SemiBold" panose="00000700000000000000" pitchFamily="2" charset="0"/>
              <a:ea typeface="Noto Sans" panose="020B0502040504020204" pitchFamily="34" charset="0"/>
              <a:cs typeface="Poppins SemiBold" panose="00000700000000000000" pitchFamily="2" charset="0"/>
            </a:rPr>
            <a:t>El área da respuesta y envía la información a la Unidad de Transparencia del IPN</a:t>
          </a:r>
        </a:p>
      </dgm:t>
    </dgm:pt>
    <dgm:pt modelId="{EAFE0FAC-C4C7-4585-9434-BBFD6C94B9BB}" type="parTrans" cxnId="{B62D3073-2226-4908-B775-2EB21DC6EC6C}">
      <dgm:prSet/>
      <dgm:spPr/>
      <dgm:t>
        <a:bodyPr/>
        <a:lstStyle/>
        <a:p>
          <a:endParaRPr lang="es-MX" b="0" cap="none" spc="0">
            <a:ln w="0"/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B02A751-AD99-45C6-87C1-2DD29695B5D3}" type="sibTrans" cxnId="{B62D3073-2226-4908-B775-2EB21DC6EC6C}">
      <dgm:prSet/>
      <dgm:spPr/>
      <dgm:t>
        <a:bodyPr/>
        <a:lstStyle/>
        <a:p>
          <a:endParaRPr lang="es-MX" b="0" cap="none" spc="0">
            <a:ln w="0"/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27ECE84-59DF-4B09-B16D-2FA885D27573}">
      <dgm:prSet phldrT="[Texto]" custT="1"/>
      <dgm:spPr/>
      <dgm:t>
        <a:bodyPr/>
        <a:lstStyle/>
        <a:p>
          <a:r>
            <a:rPr lang="es-MX" sz="1000" b="0" cap="none" spc="0">
              <a:ln w="0"/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oppins SemiBold" panose="00000700000000000000" pitchFamily="2" charset="0"/>
              <a:ea typeface="Noto Sans" panose="020B0502040504020204" pitchFamily="34" charset="0"/>
              <a:cs typeface="Poppins SemiBold" panose="00000700000000000000" pitchFamily="2" charset="0"/>
            </a:rPr>
            <a:t>La Unidad de Transparencia da respuesta al solicitante</a:t>
          </a:r>
        </a:p>
      </dgm:t>
    </dgm:pt>
    <dgm:pt modelId="{769C6EC2-7D9C-4508-877E-5ADCC4AE8ACD}" type="parTrans" cxnId="{481223D8-E657-4C21-A105-E55110F64706}">
      <dgm:prSet/>
      <dgm:spPr/>
      <dgm:t>
        <a:bodyPr/>
        <a:lstStyle/>
        <a:p>
          <a:endParaRPr lang="es-MX" b="0" cap="none" spc="0">
            <a:ln w="0"/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294C99D-6383-4EB1-A228-AD66B3B1AF3E}" type="sibTrans" cxnId="{481223D8-E657-4C21-A105-E55110F64706}">
      <dgm:prSet/>
      <dgm:spPr/>
      <dgm:t>
        <a:bodyPr/>
        <a:lstStyle/>
        <a:p>
          <a:endParaRPr lang="es-MX" b="0" cap="none" spc="0">
            <a:ln w="0"/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2C28FAC9-D8BA-4FBF-B483-44FA5EC053C1}">
      <dgm:prSet phldrT="[Texto]" custT="1"/>
      <dgm:spPr/>
      <dgm:t>
        <a:bodyPr/>
        <a:lstStyle/>
        <a:p>
          <a:r>
            <a:rPr lang="es-MX" sz="1000" b="0" cap="none" spc="0" dirty="0">
              <a:ln w="0"/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oppins SemiBold" panose="00000700000000000000" pitchFamily="2" charset="0"/>
              <a:ea typeface="Noto Sans" panose="020B0502040504020204" pitchFamily="34" charset="0"/>
              <a:cs typeface="Poppins SemiBold" panose="00000700000000000000" pitchFamily="2" charset="0"/>
            </a:rPr>
            <a:t>Respuesta recibida por el solicitante </a:t>
          </a:r>
          <a:br>
            <a:rPr lang="es-MX" sz="1000" b="0" cap="none" spc="0" dirty="0">
              <a:ln w="0"/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oppins SemiBold" panose="00000700000000000000" pitchFamily="2" charset="0"/>
              <a:ea typeface="Noto Sans" panose="020B0502040504020204" pitchFamily="34" charset="0"/>
              <a:cs typeface="Poppins SemiBold" panose="00000700000000000000" pitchFamily="2" charset="0"/>
            </a:rPr>
          </a:br>
          <a:r>
            <a:rPr lang="es-MX" sz="1000" b="0" cap="none" spc="0" dirty="0">
              <a:ln w="0"/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oppins SemiBold" panose="00000700000000000000" pitchFamily="2" charset="0"/>
              <a:ea typeface="Noto Sans" panose="020B0502040504020204" pitchFamily="34" charset="0"/>
              <a:cs typeface="Poppins SemiBold" panose="00000700000000000000" pitchFamily="2" charset="0"/>
            </a:rPr>
            <a:t> (a mas tardar 20 días hábiles contados a partir del día </a:t>
          </a:r>
          <a:r>
            <a:rPr lang="es-MX" sz="1000" b="0" cap="none" spc="0">
              <a:ln w="0"/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oppins SemiBold" panose="00000700000000000000" pitchFamily="2" charset="0"/>
              <a:ea typeface="Noto Sans" panose="020B0502040504020204" pitchFamily="34" charset="0"/>
              <a:cs typeface="Poppins SemiBold" panose="00000700000000000000" pitchFamily="2" charset="0"/>
            </a:rPr>
            <a:t>siguiente de su presentación)</a:t>
          </a:r>
          <a:endParaRPr lang="es-MX" sz="1000" b="0" cap="none" spc="0" dirty="0">
            <a:ln w="0"/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Poppins SemiBold" panose="00000700000000000000" pitchFamily="2" charset="0"/>
            <a:ea typeface="Noto Sans" panose="020B0502040504020204" pitchFamily="34" charset="0"/>
            <a:cs typeface="Poppins SemiBold" panose="00000700000000000000" pitchFamily="2" charset="0"/>
          </a:endParaRPr>
        </a:p>
      </dgm:t>
    </dgm:pt>
    <dgm:pt modelId="{59A479EE-FA6D-43A9-96FF-E1D9FA7ABD32}" type="parTrans" cxnId="{19C11813-C6DC-4ED8-B1AA-8DE0DE66F770}">
      <dgm:prSet/>
      <dgm:spPr/>
      <dgm:t>
        <a:bodyPr/>
        <a:lstStyle/>
        <a:p>
          <a:endParaRPr lang="es-MX" b="0" cap="none" spc="0">
            <a:ln w="0"/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17673A7A-4931-4FBC-9156-01ADB8D1C80B}" type="sibTrans" cxnId="{19C11813-C6DC-4ED8-B1AA-8DE0DE66F770}">
      <dgm:prSet/>
      <dgm:spPr/>
      <dgm:t>
        <a:bodyPr/>
        <a:lstStyle/>
        <a:p>
          <a:endParaRPr lang="es-MX" b="0" cap="none" spc="0">
            <a:ln w="0"/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936A55BB-0325-4356-9AE4-683ABCCFF57B}" type="pres">
      <dgm:prSet presAssocID="{B6D047F9-F618-4E63-891D-2FFA49A05E49}" presName="diagram" presStyleCnt="0">
        <dgm:presLayoutVars>
          <dgm:dir/>
          <dgm:resizeHandles/>
        </dgm:presLayoutVars>
      </dgm:prSet>
      <dgm:spPr/>
    </dgm:pt>
    <dgm:pt modelId="{D65B8480-89C6-44C9-BD28-D8D4A623B9F7}" type="pres">
      <dgm:prSet presAssocID="{EB5F61FC-6F23-4E00-92E5-D3A0F9900119}" presName="firstNode" presStyleLbl="node1" presStyleIdx="0" presStyleCnt="6" custScaleX="151283" custScaleY="124496" custLinFactNeighborX="-269">
        <dgm:presLayoutVars>
          <dgm:bulletEnabled val="1"/>
        </dgm:presLayoutVars>
      </dgm:prSet>
      <dgm:spPr/>
    </dgm:pt>
    <dgm:pt modelId="{3C3C5EEA-F744-4024-88CB-FCD1390948A6}" type="pres">
      <dgm:prSet presAssocID="{9ED4B972-B0C2-4352-BE0D-0B3152AB67A2}" presName="sibTrans" presStyleLbl="sibTrans2D1" presStyleIdx="0" presStyleCnt="5"/>
      <dgm:spPr/>
    </dgm:pt>
    <dgm:pt modelId="{6D9E6CD4-C378-4165-B064-361BE60EE5A1}" type="pres">
      <dgm:prSet presAssocID="{2B9DF225-C54A-4667-B95D-58DC89919A37}" presName="middleNode" presStyleCnt="0"/>
      <dgm:spPr/>
    </dgm:pt>
    <dgm:pt modelId="{A8B8D901-04EF-4C4A-8078-46FAA8BDB674}" type="pres">
      <dgm:prSet presAssocID="{2B9DF225-C54A-4667-B95D-58DC89919A37}" presName="padding" presStyleLbl="node1" presStyleIdx="0" presStyleCnt="6"/>
      <dgm:spPr/>
    </dgm:pt>
    <dgm:pt modelId="{913A69D5-FB56-40FB-9266-FBDA73EBC900}" type="pres">
      <dgm:prSet presAssocID="{2B9DF225-C54A-4667-B95D-58DC89919A37}" presName="shape" presStyleLbl="node1" presStyleIdx="1" presStyleCnt="6" custScaleX="263954" custScaleY="183459">
        <dgm:presLayoutVars>
          <dgm:bulletEnabled val="1"/>
        </dgm:presLayoutVars>
      </dgm:prSet>
      <dgm:spPr/>
    </dgm:pt>
    <dgm:pt modelId="{96CD2957-59B6-48C8-BC73-9C29B1852274}" type="pres">
      <dgm:prSet presAssocID="{5B0B5D5B-4413-40BE-9595-6BEA55DF6845}" presName="sibTrans" presStyleLbl="sibTrans2D1" presStyleIdx="1" presStyleCnt="5"/>
      <dgm:spPr/>
    </dgm:pt>
    <dgm:pt modelId="{7FD71D31-3CBA-4759-8674-DFBE3462611A}" type="pres">
      <dgm:prSet presAssocID="{F51AE621-7DA0-451B-97B5-DE3E0C50EE46}" presName="middleNode" presStyleCnt="0"/>
      <dgm:spPr/>
    </dgm:pt>
    <dgm:pt modelId="{41B04A89-2DD6-48DC-81BF-CD88F31FEC7B}" type="pres">
      <dgm:prSet presAssocID="{F51AE621-7DA0-451B-97B5-DE3E0C50EE46}" presName="padding" presStyleLbl="node1" presStyleIdx="1" presStyleCnt="6"/>
      <dgm:spPr/>
    </dgm:pt>
    <dgm:pt modelId="{B5D37795-7352-4A90-AA15-F71F8550EACC}" type="pres">
      <dgm:prSet presAssocID="{F51AE621-7DA0-451B-97B5-DE3E0C50EE46}" presName="shape" presStyleLbl="node1" presStyleIdx="2" presStyleCnt="6" custScaleX="189947" custScaleY="169955">
        <dgm:presLayoutVars>
          <dgm:bulletEnabled val="1"/>
        </dgm:presLayoutVars>
      </dgm:prSet>
      <dgm:spPr/>
    </dgm:pt>
    <dgm:pt modelId="{6D222F24-8E68-4626-9B06-E3AD46933E03}" type="pres">
      <dgm:prSet presAssocID="{CFDB088F-FFF2-4CC3-A86A-3D55A13D4F29}" presName="sibTrans" presStyleLbl="sibTrans2D1" presStyleIdx="2" presStyleCnt="5"/>
      <dgm:spPr/>
    </dgm:pt>
    <dgm:pt modelId="{E51A1218-83E5-4D5C-B4EF-AA5605E5CC54}" type="pres">
      <dgm:prSet presAssocID="{91F1E9E0-932E-4792-B9E8-BB98E6866628}" presName="middleNode" presStyleCnt="0"/>
      <dgm:spPr/>
    </dgm:pt>
    <dgm:pt modelId="{998B6E75-F593-4D21-B4D9-B0E71EC07B5A}" type="pres">
      <dgm:prSet presAssocID="{91F1E9E0-932E-4792-B9E8-BB98E6866628}" presName="padding" presStyleLbl="node1" presStyleIdx="2" presStyleCnt="6"/>
      <dgm:spPr/>
    </dgm:pt>
    <dgm:pt modelId="{8EC2E754-1CE6-4918-A106-C8015AAA6803}" type="pres">
      <dgm:prSet presAssocID="{91F1E9E0-932E-4792-B9E8-BB98E6866628}" presName="shape" presStyleLbl="node1" presStyleIdx="3" presStyleCnt="6" custScaleX="201450" custScaleY="166598">
        <dgm:presLayoutVars>
          <dgm:bulletEnabled val="1"/>
        </dgm:presLayoutVars>
      </dgm:prSet>
      <dgm:spPr/>
    </dgm:pt>
    <dgm:pt modelId="{1F3FCC96-E431-4B97-8191-0E3047E12A5A}" type="pres">
      <dgm:prSet presAssocID="{3B02A751-AD99-45C6-87C1-2DD29695B5D3}" presName="sibTrans" presStyleLbl="sibTrans2D1" presStyleIdx="3" presStyleCnt="5"/>
      <dgm:spPr/>
    </dgm:pt>
    <dgm:pt modelId="{304D0D72-BD2D-4C80-82EE-E396644B312D}" type="pres">
      <dgm:prSet presAssocID="{527ECE84-59DF-4B09-B16D-2FA885D27573}" presName="middleNode" presStyleCnt="0"/>
      <dgm:spPr/>
    </dgm:pt>
    <dgm:pt modelId="{A90C2568-4C42-4E92-9A34-4EDE30DF604F}" type="pres">
      <dgm:prSet presAssocID="{527ECE84-59DF-4B09-B16D-2FA885D27573}" presName="padding" presStyleLbl="node1" presStyleIdx="3" presStyleCnt="6"/>
      <dgm:spPr/>
    </dgm:pt>
    <dgm:pt modelId="{74B26FDA-2D14-4B47-B175-0A92336039D4}" type="pres">
      <dgm:prSet presAssocID="{527ECE84-59DF-4B09-B16D-2FA885D27573}" presName="shape" presStyleLbl="node1" presStyleIdx="4" presStyleCnt="6" custScaleX="308205" custScaleY="148601">
        <dgm:presLayoutVars>
          <dgm:bulletEnabled val="1"/>
        </dgm:presLayoutVars>
      </dgm:prSet>
      <dgm:spPr/>
    </dgm:pt>
    <dgm:pt modelId="{1F63FF4A-AEE8-4D08-9023-856C7E2D0B80}" type="pres">
      <dgm:prSet presAssocID="{8294C99D-6383-4EB1-A228-AD66B3B1AF3E}" presName="sibTrans" presStyleLbl="sibTrans2D1" presStyleIdx="4" presStyleCnt="5"/>
      <dgm:spPr/>
    </dgm:pt>
    <dgm:pt modelId="{58541EA4-718C-45CD-A6D8-942A2FBE24BB}" type="pres">
      <dgm:prSet presAssocID="{2C28FAC9-D8BA-4FBF-B483-44FA5EC053C1}" presName="lastNode" presStyleLbl="node1" presStyleIdx="5" presStyleCnt="6" custScaleX="166158" custScaleY="130597">
        <dgm:presLayoutVars>
          <dgm:bulletEnabled val="1"/>
        </dgm:presLayoutVars>
      </dgm:prSet>
      <dgm:spPr/>
    </dgm:pt>
  </dgm:ptLst>
  <dgm:cxnLst>
    <dgm:cxn modelId="{19C11813-C6DC-4ED8-B1AA-8DE0DE66F770}" srcId="{B6D047F9-F618-4E63-891D-2FFA49A05E49}" destId="{2C28FAC9-D8BA-4FBF-B483-44FA5EC053C1}" srcOrd="5" destOrd="0" parTransId="{59A479EE-FA6D-43A9-96FF-E1D9FA7ABD32}" sibTransId="{17673A7A-4931-4FBC-9156-01ADB8D1C80B}"/>
    <dgm:cxn modelId="{B5416732-53EC-492C-8220-F458083A07C9}" type="presOf" srcId="{527ECE84-59DF-4B09-B16D-2FA885D27573}" destId="{74B26FDA-2D14-4B47-B175-0A92336039D4}" srcOrd="0" destOrd="0" presId="urn:microsoft.com/office/officeart/2005/8/layout/bProcess2"/>
    <dgm:cxn modelId="{9CA1043A-D1FA-4254-92BF-7CF0EA040576}" type="presOf" srcId="{CFDB088F-FFF2-4CC3-A86A-3D55A13D4F29}" destId="{6D222F24-8E68-4626-9B06-E3AD46933E03}" srcOrd="0" destOrd="0" presId="urn:microsoft.com/office/officeart/2005/8/layout/bProcess2"/>
    <dgm:cxn modelId="{BC39063B-A586-4E28-8581-5A6271ACA0CF}" type="presOf" srcId="{2C28FAC9-D8BA-4FBF-B483-44FA5EC053C1}" destId="{58541EA4-718C-45CD-A6D8-942A2FBE24BB}" srcOrd="0" destOrd="0" presId="urn:microsoft.com/office/officeart/2005/8/layout/bProcess2"/>
    <dgm:cxn modelId="{8FF2FF45-CE08-49BC-92F8-5AAE18998AF7}" type="presOf" srcId="{3B02A751-AD99-45C6-87C1-2DD29695B5D3}" destId="{1F3FCC96-E431-4B97-8191-0E3047E12A5A}" srcOrd="0" destOrd="0" presId="urn:microsoft.com/office/officeart/2005/8/layout/bProcess2"/>
    <dgm:cxn modelId="{496C0E6D-2E5B-4DA2-8735-0029B2D07085}" type="presOf" srcId="{EB5F61FC-6F23-4E00-92E5-D3A0F9900119}" destId="{D65B8480-89C6-44C9-BD28-D8D4A623B9F7}" srcOrd="0" destOrd="0" presId="urn:microsoft.com/office/officeart/2005/8/layout/bProcess2"/>
    <dgm:cxn modelId="{B62D3073-2226-4908-B775-2EB21DC6EC6C}" srcId="{B6D047F9-F618-4E63-891D-2FFA49A05E49}" destId="{91F1E9E0-932E-4792-B9E8-BB98E6866628}" srcOrd="3" destOrd="0" parTransId="{EAFE0FAC-C4C7-4585-9434-BBFD6C94B9BB}" sibTransId="{3B02A751-AD99-45C6-87C1-2DD29695B5D3}"/>
    <dgm:cxn modelId="{9C4E4853-8F0E-480A-9450-E9EB286A3281}" type="presOf" srcId="{F51AE621-7DA0-451B-97B5-DE3E0C50EE46}" destId="{B5D37795-7352-4A90-AA15-F71F8550EACC}" srcOrd="0" destOrd="0" presId="urn:microsoft.com/office/officeart/2005/8/layout/bProcess2"/>
    <dgm:cxn modelId="{6DB45684-9C90-4EBC-AEBF-C54E53249E1C}" srcId="{B6D047F9-F618-4E63-891D-2FFA49A05E49}" destId="{2B9DF225-C54A-4667-B95D-58DC89919A37}" srcOrd="1" destOrd="0" parTransId="{7388FCFE-E6A4-4E41-9FD4-2E9B39D58F0C}" sibTransId="{5B0B5D5B-4413-40BE-9595-6BEA55DF6845}"/>
    <dgm:cxn modelId="{75284386-54E0-42A2-99AC-57ADEC7D5FF9}" type="presOf" srcId="{2B9DF225-C54A-4667-B95D-58DC89919A37}" destId="{913A69D5-FB56-40FB-9266-FBDA73EBC900}" srcOrd="0" destOrd="0" presId="urn:microsoft.com/office/officeart/2005/8/layout/bProcess2"/>
    <dgm:cxn modelId="{6E35C899-FB11-4837-9C30-E03434A7468A}" type="presOf" srcId="{B6D047F9-F618-4E63-891D-2FFA49A05E49}" destId="{936A55BB-0325-4356-9AE4-683ABCCFF57B}" srcOrd="0" destOrd="0" presId="urn:microsoft.com/office/officeart/2005/8/layout/bProcess2"/>
    <dgm:cxn modelId="{545AF3A1-C51A-4047-A194-AE3514656DCD}" srcId="{B6D047F9-F618-4E63-891D-2FFA49A05E49}" destId="{F51AE621-7DA0-451B-97B5-DE3E0C50EE46}" srcOrd="2" destOrd="0" parTransId="{8C01DDF5-CABB-49FF-B41E-01040EB4D0F6}" sibTransId="{CFDB088F-FFF2-4CC3-A86A-3D55A13D4F29}"/>
    <dgm:cxn modelId="{C2B5C4B3-747D-41A8-BA6D-0C6D16DB533C}" type="presOf" srcId="{9ED4B972-B0C2-4352-BE0D-0B3152AB67A2}" destId="{3C3C5EEA-F744-4024-88CB-FCD1390948A6}" srcOrd="0" destOrd="0" presId="urn:microsoft.com/office/officeart/2005/8/layout/bProcess2"/>
    <dgm:cxn modelId="{395A18C6-664E-49E3-A342-9CB19503EE31}" srcId="{B6D047F9-F618-4E63-891D-2FFA49A05E49}" destId="{EB5F61FC-6F23-4E00-92E5-D3A0F9900119}" srcOrd="0" destOrd="0" parTransId="{D60784A7-734D-492B-B948-5B923EECB688}" sibTransId="{9ED4B972-B0C2-4352-BE0D-0B3152AB67A2}"/>
    <dgm:cxn modelId="{205B79CD-DD35-40AF-9BCA-B0639DDA449C}" type="presOf" srcId="{91F1E9E0-932E-4792-B9E8-BB98E6866628}" destId="{8EC2E754-1CE6-4918-A106-C8015AAA6803}" srcOrd="0" destOrd="0" presId="urn:microsoft.com/office/officeart/2005/8/layout/bProcess2"/>
    <dgm:cxn modelId="{481223D8-E657-4C21-A105-E55110F64706}" srcId="{B6D047F9-F618-4E63-891D-2FFA49A05E49}" destId="{527ECE84-59DF-4B09-B16D-2FA885D27573}" srcOrd="4" destOrd="0" parTransId="{769C6EC2-7D9C-4508-877E-5ADCC4AE8ACD}" sibTransId="{8294C99D-6383-4EB1-A228-AD66B3B1AF3E}"/>
    <dgm:cxn modelId="{320366F1-1F8B-44C7-A4D7-D6E8C7E592E5}" type="presOf" srcId="{8294C99D-6383-4EB1-A228-AD66B3B1AF3E}" destId="{1F63FF4A-AEE8-4D08-9023-856C7E2D0B80}" srcOrd="0" destOrd="0" presId="urn:microsoft.com/office/officeart/2005/8/layout/bProcess2"/>
    <dgm:cxn modelId="{280C0FFF-31CD-4424-A31E-6C211278FC9E}" type="presOf" srcId="{5B0B5D5B-4413-40BE-9595-6BEA55DF6845}" destId="{96CD2957-59B6-48C8-BC73-9C29B1852274}" srcOrd="0" destOrd="0" presId="urn:microsoft.com/office/officeart/2005/8/layout/bProcess2"/>
    <dgm:cxn modelId="{E7E1BAFD-232E-4CBF-B53B-21C1ADEA6973}" type="presParOf" srcId="{936A55BB-0325-4356-9AE4-683ABCCFF57B}" destId="{D65B8480-89C6-44C9-BD28-D8D4A623B9F7}" srcOrd="0" destOrd="0" presId="urn:microsoft.com/office/officeart/2005/8/layout/bProcess2"/>
    <dgm:cxn modelId="{F9FBFE3E-EFF3-416C-8EB8-762C69EFAFFC}" type="presParOf" srcId="{936A55BB-0325-4356-9AE4-683ABCCFF57B}" destId="{3C3C5EEA-F744-4024-88CB-FCD1390948A6}" srcOrd="1" destOrd="0" presId="urn:microsoft.com/office/officeart/2005/8/layout/bProcess2"/>
    <dgm:cxn modelId="{68C246EE-07DD-4534-969E-4574D93B1520}" type="presParOf" srcId="{936A55BB-0325-4356-9AE4-683ABCCFF57B}" destId="{6D9E6CD4-C378-4165-B064-361BE60EE5A1}" srcOrd="2" destOrd="0" presId="urn:microsoft.com/office/officeart/2005/8/layout/bProcess2"/>
    <dgm:cxn modelId="{A4415B74-E8BB-475F-81EB-A37B694E69F5}" type="presParOf" srcId="{6D9E6CD4-C378-4165-B064-361BE60EE5A1}" destId="{A8B8D901-04EF-4C4A-8078-46FAA8BDB674}" srcOrd="0" destOrd="0" presId="urn:microsoft.com/office/officeart/2005/8/layout/bProcess2"/>
    <dgm:cxn modelId="{AD2DC7EA-A5B3-45C1-B384-022486A93446}" type="presParOf" srcId="{6D9E6CD4-C378-4165-B064-361BE60EE5A1}" destId="{913A69D5-FB56-40FB-9266-FBDA73EBC900}" srcOrd="1" destOrd="0" presId="urn:microsoft.com/office/officeart/2005/8/layout/bProcess2"/>
    <dgm:cxn modelId="{45346866-5742-4CD9-9B7C-A696DA10AFD0}" type="presParOf" srcId="{936A55BB-0325-4356-9AE4-683ABCCFF57B}" destId="{96CD2957-59B6-48C8-BC73-9C29B1852274}" srcOrd="3" destOrd="0" presId="urn:microsoft.com/office/officeart/2005/8/layout/bProcess2"/>
    <dgm:cxn modelId="{F05DEA9A-CE9C-4C2B-B1C9-4C5321702C76}" type="presParOf" srcId="{936A55BB-0325-4356-9AE4-683ABCCFF57B}" destId="{7FD71D31-3CBA-4759-8674-DFBE3462611A}" srcOrd="4" destOrd="0" presId="urn:microsoft.com/office/officeart/2005/8/layout/bProcess2"/>
    <dgm:cxn modelId="{DA52D316-24A1-4A53-9FB5-14AABEAEEAD2}" type="presParOf" srcId="{7FD71D31-3CBA-4759-8674-DFBE3462611A}" destId="{41B04A89-2DD6-48DC-81BF-CD88F31FEC7B}" srcOrd="0" destOrd="0" presId="urn:microsoft.com/office/officeart/2005/8/layout/bProcess2"/>
    <dgm:cxn modelId="{E058758A-6ECE-4FA4-A7B1-0FBDD5798C69}" type="presParOf" srcId="{7FD71D31-3CBA-4759-8674-DFBE3462611A}" destId="{B5D37795-7352-4A90-AA15-F71F8550EACC}" srcOrd="1" destOrd="0" presId="urn:microsoft.com/office/officeart/2005/8/layout/bProcess2"/>
    <dgm:cxn modelId="{44EB1B37-DA58-4DCE-832A-2E3F571DDCE3}" type="presParOf" srcId="{936A55BB-0325-4356-9AE4-683ABCCFF57B}" destId="{6D222F24-8E68-4626-9B06-E3AD46933E03}" srcOrd="5" destOrd="0" presId="urn:microsoft.com/office/officeart/2005/8/layout/bProcess2"/>
    <dgm:cxn modelId="{2DEFD5FB-9BCA-4B05-A79A-BDDC4E7E8818}" type="presParOf" srcId="{936A55BB-0325-4356-9AE4-683ABCCFF57B}" destId="{E51A1218-83E5-4D5C-B4EF-AA5605E5CC54}" srcOrd="6" destOrd="0" presId="urn:microsoft.com/office/officeart/2005/8/layout/bProcess2"/>
    <dgm:cxn modelId="{A375DC00-E82D-4AFE-9089-799D778862E4}" type="presParOf" srcId="{E51A1218-83E5-4D5C-B4EF-AA5605E5CC54}" destId="{998B6E75-F593-4D21-B4D9-B0E71EC07B5A}" srcOrd="0" destOrd="0" presId="urn:microsoft.com/office/officeart/2005/8/layout/bProcess2"/>
    <dgm:cxn modelId="{870F2CB3-D64D-45CC-A4F8-3998EFCDAC04}" type="presParOf" srcId="{E51A1218-83E5-4D5C-B4EF-AA5605E5CC54}" destId="{8EC2E754-1CE6-4918-A106-C8015AAA6803}" srcOrd="1" destOrd="0" presId="urn:microsoft.com/office/officeart/2005/8/layout/bProcess2"/>
    <dgm:cxn modelId="{9D68782E-DDA1-431C-A172-1DB1E2488F8C}" type="presParOf" srcId="{936A55BB-0325-4356-9AE4-683ABCCFF57B}" destId="{1F3FCC96-E431-4B97-8191-0E3047E12A5A}" srcOrd="7" destOrd="0" presId="urn:microsoft.com/office/officeart/2005/8/layout/bProcess2"/>
    <dgm:cxn modelId="{80E9EEC1-00C1-4B2C-B3D1-06423C216396}" type="presParOf" srcId="{936A55BB-0325-4356-9AE4-683ABCCFF57B}" destId="{304D0D72-BD2D-4C80-82EE-E396644B312D}" srcOrd="8" destOrd="0" presId="urn:microsoft.com/office/officeart/2005/8/layout/bProcess2"/>
    <dgm:cxn modelId="{AA24A0A4-156D-4558-8B59-F387ADB21AAD}" type="presParOf" srcId="{304D0D72-BD2D-4C80-82EE-E396644B312D}" destId="{A90C2568-4C42-4E92-9A34-4EDE30DF604F}" srcOrd="0" destOrd="0" presId="urn:microsoft.com/office/officeart/2005/8/layout/bProcess2"/>
    <dgm:cxn modelId="{0EB3A17D-1C50-4259-B5BF-E6D285915FB7}" type="presParOf" srcId="{304D0D72-BD2D-4C80-82EE-E396644B312D}" destId="{74B26FDA-2D14-4B47-B175-0A92336039D4}" srcOrd="1" destOrd="0" presId="urn:microsoft.com/office/officeart/2005/8/layout/bProcess2"/>
    <dgm:cxn modelId="{9AC92786-D331-41A3-9FDA-F8A4530AB5F9}" type="presParOf" srcId="{936A55BB-0325-4356-9AE4-683ABCCFF57B}" destId="{1F63FF4A-AEE8-4D08-9023-856C7E2D0B80}" srcOrd="9" destOrd="0" presId="urn:microsoft.com/office/officeart/2005/8/layout/bProcess2"/>
    <dgm:cxn modelId="{058CC250-26C2-4455-9BE4-ACB5F57BB635}" type="presParOf" srcId="{936A55BB-0325-4356-9AE4-683ABCCFF57B}" destId="{58541EA4-718C-45CD-A6D8-942A2FBE24BB}" srcOrd="10" destOrd="0" presId="urn:microsoft.com/office/officeart/2005/8/layout/bProcess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5B8480-89C6-44C9-BD28-D8D4A623B9F7}">
      <dsp:nvSpPr>
        <dsp:cNvPr id="0" name=""/>
        <dsp:cNvSpPr/>
      </dsp:nvSpPr>
      <dsp:spPr>
        <a:xfrm>
          <a:off x="193378" y="332357"/>
          <a:ext cx="2330451" cy="1917809"/>
        </a:xfrm>
        <a:prstGeom prst="ellipse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0" kern="1200" cap="none" spc="0" dirty="0">
              <a:ln w="0"/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oppins SemiBold" panose="00000700000000000000" pitchFamily="2" charset="0"/>
              <a:ea typeface="MS PGothic" panose="020B0600070205080204" pitchFamily="34" charset="-128"/>
              <a:cs typeface="Poppins SemiBold" panose="00000700000000000000" pitchFamily="2" charset="0"/>
            </a:rPr>
            <a:t>Solicitud de información a través de la PNT o de manera física en las instalaciones de la Unidad de Transparencia del IPN</a:t>
          </a:r>
        </a:p>
      </dsp:txBody>
      <dsp:txXfrm>
        <a:off x="534665" y="613214"/>
        <a:ext cx="1647877" cy="1356095"/>
      </dsp:txXfrm>
    </dsp:sp>
    <dsp:sp modelId="{3C3C5EEA-F744-4024-88CB-FCD1390948A6}">
      <dsp:nvSpPr>
        <dsp:cNvPr id="0" name=""/>
        <dsp:cNvSpPr/>
      </dsp:nvSpPr>
      <dsp:spPr>
        <a:xfrm rot="10794163">
          <a:off x="1091123" y="2384956"/>
          <a:ext cx="539160" cy="285755"/>
        </a:xfrm>
        <a:prstGeom prst="triangle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3A69D5-FB56-40FB-9266-FBDA73EBC900}">
      <dsp:nvSpPr>
        <dsp:cNvPr id="0" name=""/>
        <dsp:cNvSpPr/>
      </dsp:nvSpPr>
      <dsp:spPr>
        <a:xfrm>
          <a:off x="6703" y="2789327"/>
          <a:ext cx="2712090" cy="1885015"/>
        </a:xfrm>
        <a:prstGeom prst="ellipse">
          <a:avLst/>
        </a:prstGeom>
        <a:solidFill>
          <a:schemeClr val="accent1">
            <a:shade val="50000"/>
            <a:hueOff val="134164"/>
            <a:satOff val="-3267"/>
            <a:lumOff val="1429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0" kern="1200" cap="none" spc="0">
              <a:ln w="0"/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oppins SemiBold" panose="00000700000000000000" pitchFamily="2" charset="0"/>
              <a:ea typeface="Noto Sans" panose="020B0502040504020204" pitchFamily="34" charset="0"/>
              <a:cs typeface="Poppins SemiBold" panose="00000700000000000000" pitchFamily="2" charset="0"/>
            </a:rPr>
            <a:t>Recepción de la solicitud por la Unidad de Transparencia del IPN</a:t>
          </a:r>
        </a:p>
      </dsp:txBody>
      <dsp:txXfrm>
        <a:off x="403879" y="3065381"/>
        <a:ext cx="1917738" cy="1332907"/>
      </dsp:txXfrm>
    </dsp:sp>
    <dsp:sp modelId="{96CD2957-59B6-48C8-BC73-9C29B1852274}">
      <dsp:nvSpPr>
        <dsp:cNvPr id="0" name=""/>
        <dsp:cNvSpPr/>
      </dsp:nvSpPr>
      <dsp:spPr>
        <a:xfrm rot="5475433">
          <a:off x="2871769" y="3627990"/>
          <a:ext cx="539160" cy="285755"/>
        </a:xfrm>
        <a:prstGeom prst="triangle">
          <a:avLst/>
        </a:prstGeom>
        <a:solidFill>
          <a:schemeClr val="accent1">
            <a:shade val="90000"/>
            <a:hueOff val="166170"/>
            <a:satOff val="-3548"/>
            <a:lumOff val="1324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D37795-7352-4A90-AA15-F71F8550EACC}">
      <dsp:nvSpPr>
        <dsp:cNvPr id="0" name=""/>
        <dsp:cNvSpPr/>
      </dsp:nvSpPr>
      <dsp:spPr>
        <a:xfrm>
          <a:off x="3548118" y="2928079"/>
          <a:ext cx="1951678" cy="1746263"/>
        </a:xfrm>
        <a:prstGeom prst="ellipse">
          <a:avLst/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0" kern="1200" cap="none" spc="0" dirty="0">
              <a:ln w="0"/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oppins SemiBold" panose="00000700000000000000" pitchFamily="2" charset="0"/>
              <a:ea typeface="Noto Sans" panose="020B0502040504020204" pitchFamily="34" charset="0"/>
              <a:cs typeface="Poppins SemiBold" panose="00000700000000000000" pitchFamily="2" charset="0"/>
            </a:rPr>
            <a:t>La turna al área que posee la información</a:t>
          </a:r>
        </a:p>
      </dsp:txBody>
      <dsp:txXfrm>
        <a:off x="3833935" y="3183813"/>
        <a:ext cx="1380044" cy="1234795"/>
      </dsp:txXfrm>
    </dsp:sp>
    <dsp:sp modelId="{6D222F24-8E68-4626-9B06-E3AD46933E03}">
      <dsp:nvSpPr>
        <dsp:cNvPr id="0" name=""/>
        <dsp:cNvSpPr/>
      </dsp:nvSpPr>
      <dsp:spPr>
        <a:xfrm>
          <a:off x="4254377" y="2507533"/>
          <a:ext cx="539160" cy="285755"/>
        </a:xfrm>
        <a:prstGeom prst="triangle">
          <a:avLst/>
        </a:prstGeom>
        <a:solidFill>
          <a:schemeClr val="accent1">
            <a:shade val="90000"/>
            <a:hueOff val="332341"/>
            <a:satOff val="-7097"/>
            <a:lumOff val="2648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C2E754-1CE6-4918-A106-C8015AAA6803}">
      <dsp:nvSpPr>
        <dsp:cNvPr id="0" name=""/>
        <dsp:cNvSpPr/>
      </dsp:nvSpPr>
      <dsp:spPr>
        <a:xfrm>
          <a:off x="3489022" y="677147"/>
          <a:ext cx="2069870" cy="1711770"/>
        </a:xfrm>
        <a:prstGeom prst="ellipse">
          <a:avLst/>
        </a:prstGeom>
        <a:solidFill>
          <a:schemeClr val="accent1">
            <a:shade val="50000"/>
            <a:hueOff val="402493"/>
            <a:satOff val="-9802"/>
            <a:lumOff val="4289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0" kern="1200" cap="none" spc="0">
              <a:ln w="0"/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oppins SemiBold" panose="00000700000000000000" pitchFamily="2" charset="0"/>
              <a:ea typeface="Noto Sans" panose="020B0502040504020204" pitchFamily="34" charset="0"/>
              <a:cs typeface="Poppins SemiBold" panose="00000700000000000000" pitchFamily="2" charset="0"/>
            </a:rPr>
            <a:t>El área da respuesta y envía la información a la Unidad de Transparencia del IPN</a:t>
          </a:r>
        </a:p>
      </dsp:txBody>
      <dsp:txXfrm>
        <a:off x="3792147" y="927830"/>
        <a:ext cx="1463620" cy="1210404"/>
      </dsp:txXfrm>
    </dsp:sp>
    <dsp:sp modelId="{1F3FCC96-E431-4B97-8191-0E3047E12A5A}">
      <dsp:nvSpPr>
        <dsp:cNvPr id="0" name=""/>
        <dsp:cNvSpPr/>
      </dsp:nvSpPr>
      <dsp:spPr>
        <a:xfrm rot="5313119">
          <a:off x="5683356" y="1354033"/>
          <a:ext cx="539160" cy="285755"/>
        </a:xfrm>
        <a:prstGeom prst="triangle">
          <a:avLst/>
        </a:prstGeom>
        <a:solidFill>
          <a:schemeClr val="accent1">
            <a:shade val="90000"/>
            <a:hueOff val="332341"/>
            <a:satOff val="-7097"/>
            <a:lumOff val="2648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B26FDA-2D14-4B47-B175-0A92336039D4}">
      <dsp:nvSpPr>
        <dsp:cNvPr id="0" name=""/>
        <dsp:cNvSpPr/>
      </dsp:nvSpPr>
      <dsp:spPr>
        <a:xfrm>
          <a:off x="6329122" y="683949"/>
          <a:ext cx="3166762" cy="1526854"/>
        </a:xfrm>
        <a:prstGeom prst="ellipse">
          <a:avLst/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0" kern="1200" cap="none" spc="0">
              <a:ln w="0"/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oppins SemiBold" panose="00000700000000000000" pitchFamily="2" charset="0"/>
              <a:ea typeface="Noto Sans" panose="020B0502040504020204" pitchFamily="34" charset="0"/>
              <a:cs typeface="Poppins SemiBold" panose="00000700000000000000" pitchFamily="2" charset="0"/>
            </a:rPr>
            <a:t>La Unidad de Transparencia da respuesta al solicitante</a:t>
          </a:r>
        </a:p>
      </dsp:txBody>
      <dsp:txXfrm>
        <a:off x="6792884" y="907552"/>
        <a:ext cx="2239238" cy="1079648"/>
      </dsp:txXfrm>
    </dsp:sp>
    <dsp:sp modelId="{1F63FF4A-AEE8-4D08-9023-856C7E2D0B80}">
      <dsp:nvSpPr>
        <dsp:cNvPr id="0" name=""/>
        <dsp:cNvSpPr/>
      </dsp:nvSpPr>
      <dsp:spPr>
        <a:xfrm rot="10800000">
          <a:off x="7642923" y="2348995"/>
          <a:ext cx="539160" cy="285755"/>
        </a:xfrm>
        <a:prstGeom prst="triangle">
          <a:avLst/>
        </a:prstGeom>
        <a:solidFill>
          <a:schemeClr val="accent1">
            <a:shade val="90000"/>
            <a:hueOff val="166170"/>
            <a:satOff val="-3548"/>
            <a:lumOff val="1324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541EA4-718C-45CD-A6D8-942A2FBE24BB}">
      <dsp:nvSpPr>
        <dsp:cNvPr id="0" name=""/>
        <dsp:cNvSpPr/>
      </dsp:nvSpPr>
      <dsp:spPr>
        <a:xfrm>
          <a:off x="6632705" y="2756766"/>
          <a:ext cx="2559595" cy="2011792"/>
        </a:xfrm>
        <a:prstGeom prst="ellipse">
          <a:avLst/>
        </a:prstGeom>
        <a:solidFill>
          <a:schemeClr val="accent1">
            <a:shade val="50000"/>
            <a:hueOff val="134164"/>
            <a:satOff val="-3267"/>
            <a:lumOff val="1429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0" kern="1200" cap="none" spc="0" dirty="0">
              <a:ln w="0"/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oppins SemiBold" panose="00000700000000000000" pitchFamily="2" charset="0"/>
              <a:ea typeface="Noto Sans" panose="020B0502040504020204" pitchFamily="34" charset="0"/>
              <a:cs typeface="Poppins SemiBold" panose="00000700000000000000" pitchFamily="2" charset="0"/>
            </a:rPr>
            <a:t>Respuesta recibida por el solicitante </a:t>
          </a:r>
          <a:br>
            <a:rPr lang="es-MX" sz="1000" b="0" kern="1200" cap="none" spc="0" dirty="0">
              <a:ln w="0"/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oppins SemiBold" panose="00000700000000000000" pitchFamily="2" charset="0"/>
              <a:ea typeface="Noto Sans" panose="020B0502040504020204" pitchFamily="34" charset="0"/>
              <a:cs typeface="Poppins SemiBold" panose="00000700000000000000" pitchFamily="2" charset="0"/>
            </a:rPr>
          </a:br>
          <a:r>
            <a:rPr lang="es-MX" sz="1000" b="0" kern="1200" cap="none" spc="0" dirty="0">
              <a:ln w="0"/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oppins SemiBold" panose="00000700000000000000" pitchFamily="2" charset="0"/>
              <a:ea typeface="Noto Sans" panose="020B0502040504020204" pitchFamily="34" charset="0"/>
              <a:cs typeface="Poppins SemiBold" panose="00000700000000000000" pitchFamily="2" charset="0"/>
            </a:rPr>
            <a:t> (a mas tardar 20 días hábiles contados a partir del día </a:t>
          </a:r>
          <a:r>
            <a:rPr lang="es-MX" sz="1000" b="0" kern="1200" cap="none" spc="0">
              <a:ln w="0"/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oppins SemiBold" panose="00000700000000000000" pitchFamily="2" charset="0"/>
              <a:ea typeface="Noto Sans" panose="020B0502040504020204" pitchFamily="34" charset="0"/>
              <a:cs typeface="Poppins SemiBold" panose="00000700000000000000" pitchFamily="2" charset="0"/>
            </a:rPr>
            <a:t>siguiente de su presentación)</a:t>
          </a:r>
          <a:endParaRPr lang="es-MX" sz="1000" b="0" kern="1200" cap="none" spc="0" dirty="0">
            <a:ln w="0"/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Poppins SemiBold" panose="00000700000000000000" pitchFamily="2" charset="0"/>
            <a:ea typeface="Noto Sans" panose="020B0502040504020204" pitchFamily="34" charset="0"/>
            <a:cs typeface="Poppins SemiBold" panose="00000700000000000000" pitchFamily="2" charset="0"/>
          </a:endParaRPr>
        </a:p>
      </dsp:txBody>
      <dsp:txXfrm>
        <a:off x="7007549" y="3051386"/>
        <a:ext cx="1809907" cy="14225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B2F52D-656E-4903-882F-4B59CE9891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356C3C4-499D-4921-8260-5F1F8DAD28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5C8960-F060-476D-BB8D-D4A42C627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4AD3-E606-475E-8110-74CDDFB8639B}" type="datetimeFigureOut">
              <a:rPr lang="es-MX" smtClean="0"/>
              <a:t>26/02/2025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94138B-F91F-4D90-8086-A62EFEDE4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8B23DB-3AE2-4760-ADA4-FD212CEE3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F7A4-C3FD-4B1F-99A7-A2015FEE71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7010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9E0754-748E-48F9-BD7F-AE81DB176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852546A-208A-4FBA-98CE-9F7382894C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4495FA-4DD8-4477-BF69-803C33752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4AD3-E606-475E-8110-74CDDFB8639B}" type="datetimeFigureOut">
              <a:rPr lang="es-MX" smtClean="0"/>
              <a:t>26/02/2025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6E3754-70FF-4F2B-AA04-BDA8D6436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14FFAE-B5B7-4200-930F-BC574EE78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F7A4-C3FD-4B1F-99A7-A2015FEE71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6225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DCB1174-C83B-4BA8-B702-B6609048D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FE6E63C-C9F4-479D-BEB6-EA77F503FD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0AAF3C-A0BA-4A87-8708-EF5BDE513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4AD3-E606-475E-8110-74CDDFB8639B}" type="datetimeFigureOut">
              <a:rPr lang="es-MX" smtClean="0"/>
              <a:t>26/02/2025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A22122-011A-4F26-8EB3-7B8AABC5B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3C0A0E-A392-4A9A-9998-F5DD30714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F7A4-C3FD-4B1F-99A7-A2015FEE71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077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CF2FF7-1154-4D4E-B854-7A05A0D10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ECC40E-DA20-4C4A-ACF4-D713780A1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2BAC00-B38C-4E78-AA7E-9CEEB8340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4AD3-E606-475E-8110-74CDDFB8639B}" type="datetimeFigureOut">
              <a:rPr lang="es-MX" smtClean="0"/>
              <a:t>26/02/2025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48353D-9D3E-4127-9280-7110A5AD9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B0C077-72C5-4C07-B55F-17D926A27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F7A4-C3FD-4B1F-99A7-A2015FEE71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8026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AEA894-27E9-48FF-85E1-00FC89CE0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C0BD30-581D-402F-BAA6-D4F191809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C76D7B-A673-4E97-BCAC-FF900D8B0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4AD3-E606-475E-8110-74CDDFB8639B}" type="datetimeFigureOut">
              <a:rPr lang="es-MX" smtClean="0"/>
              <a:t>26/02/2025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6544A9-13C0-40DE-8553-7257EDDFB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FC2024-6762-43B7-9BA0-3FB51E12F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F7A4-C3FD-4B1F-99A7-A2015FEE71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0729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386358-CA59-4D89-BD82-11C71014B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5677C4-E0F0-4479-B68A-427D95BFF1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E9CC98B-0E16-4E84-A4A8-DC8ADA51E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50EF50E-3954-4A84-94F4-A0149A249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4AD3-E606-475E-8110-74CDDFB8639B}" type="datetimeFigureOut">
              <a:rPr lang="es-MX" smtClean="0"/>
              <a:t>26/02/2025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04E15F-F087-42D0-B0C6-44F4BA830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A8A4D3-702B-434E-A20F-937EBBF7F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F7A4-C3FD-4B1F-99A7-A2015FEE71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419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BA3E2F-7288-4D55-8A4D-31BE388F3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EE4385-B81A-41CD-9C2C-FAAA7E8E7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BD4146F-E9BA-4DB8-BDB8-44D34F0B7E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7F2198E-1F4F-4253-8625-D77FEFEB0B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A149F56-28CD-44DD-9129-E35FE574F7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1A391DF-4CBB-4BB9-AFC6-3B69D096C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4AD3-E606-475E-8110-74CDDFB8639B}" type="datetimeFigureOut">
              <a:rPr lang="es-MX" smtClean="0"/>
              <a:t>26/02/2025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451CFE4-FE63-49AC-B804-1259AFC5D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2413B4F-6EDE-4257-91D6-8A3C18D5E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F7A4-C3FD-4B1F-99A7-A2015FEE71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5979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6E834F-C38C-4B3F-9417-40A59B58C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DD24730-2ACC-4836-A505-77996C096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4AD3-E606-475E-8110-74CDDFB8639B}" type="datetimeFigureOut">
              <a:rPr lang="es-MX" smtClean="0"/>
              <a:t>26/02/2025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C8058D1-1C12-48FA-B454-AD79519D2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F82E1B8-CAB2-4B2B-82B4-F76F84926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F7A4-C3FD-4B1F-99A7-A2015FEE71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5467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7E7CD84-A475-42B9-BB1F-0C0D738AA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4AD3-E606-475E-8110-74CDDFB8639B}" type="datetimeFigureOut">
              <a:rPr lang="es-MX" smtClean="0"/>
              <a:t>26/02/2025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8A1B928-2B8C-4B1E-814F-5B8389A58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5AA470-10EF-4727-8A1F-7C9486B84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F7A4-C3FD-4B1F-99A7-A2015FEE71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5861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A3AB0B-5F48-4297-9437-759EA658A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94A7C0-2AAD-4BD5-AE09-6E35EE98B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2EDB199-A322-405F-B117-BD476CBC06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ED91096-6D79-4C21-BAF2-8F2098949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4AD3-E606-475E-8110-74CDDFB8639B}" type="datetimeFigureOut">
              <a:rPr lang="es-MX" smtClean="0"/>
              <a:t>26/02/2025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EF882EF-4072-42BA-B9F5-5019D0BBD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15B8FC6-69F7-4AB0-961B-4A4AA3E8B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F7A4-C3FD-4B1F-99A7-A2015FEE71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0713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222A7C-42D0-4D4F-9748-01EBCED4F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DFB4891-1B4E-4CB2-882B-FE56E5D77F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693392-D82E-4954-9644-1905A073A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DB49E6-8A3C-49C6-8B2B-BA26ECC4D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4AD3-E606-475E-8110-74CDDFB8639B}" type="datetimeFigureOut">
              <a:rPr lang="es-MX" smtClean="0"/>
              <a:t>26/02/2025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BEEA5C-B7C5-42D7-AD42-9AE07AA65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008942-DEE9-4868-8D0C-1192EC6E1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F7A4-C3FD-4B1F-99A7-A2015FEE71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273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1065425-01AB-4F8D-AC37-1BE8558D2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987A010-CD9E-494F-AFE5-8FFB61E5A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4ED715-1C8D-4CF4-96E6-B71DA3612E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64AD3-E606-475E-8110-74CDDFB8639B}" type="datetimeFigureOut">
              <a:rPr lang="es-MX" smtClean="0"/>
              <a:t>26/02/2025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8B5D27-2AC7-4FC3-908D-9275F994FB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296FA-A2B4-419D-A3D6-7B317766BF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9F7A4-C3FD-4B1F-99A7-A2015FEE71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372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BF17B681-B940-476D-A4FC-380D31F31D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05"/>
            <a:ext cx="12192000" cy="6856595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7890320C-D2A9-404F-9AEF-29A6258FCDA7}"/>
              </a:ext>
            </a:extLst>
          </p:cNvPr>
          <p:cNvSpPr txBox="1"/>
          <p:nvPr/>
        </p:nvSpPr>
        <p:spPr>
          <a:xfrm>
            <a:off x="179293" y="6087035"/>
            <a:ext cx="47154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000" b="1" dirty="0">
              <a:latin typeface="Poppins Light" panose="00000400000000000000" pitchFamily="2" charset="0"/>
              <a:cs typeface="Poppins Light" panose="00000400000000000000" pitchFamily="2" charset="0"/>
            </a:endParaRPr>
          </a:p>
          <a:p>
            <a:endParaRPr lang="es-ES" sz="1000" b="1" dirty="0">
              <a:latin typeface="Poppins Light" panose="00000400000000000000" pitchFamily="2" charset="0"/>
              <a:cs typeface="Poppins Light" panose="00000400000000000000" pitchFamily="2" charset="0"/>
            </a:endParaRPr>
          </a:p>
          <a:p>
            <a:r>
              <a:rPr lang="es-ES" sz="1000" b="1" dirty="0">
                <a:latin typeface="Poppins Light" panose="00000400000000000000" pitchFamily="2" charset="0"/>
                <a:cs typeface="Poppins Light" panose="00000400000000000000" pitchFamily="2" charset="0"/>
              </a:rPr>
              <a:t>Fuente: Ley Federal de Transparencia y Acceso a la Información Pública</a:t>
            </a:r>
            <a:endParaRPr lang="es-MX" sz="1000" b="1" dirty="0"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152DF93F-6AAB-4550-84BF-FC6F876CEDF1}"/>
              </a:ext>
            </a:extLst>
          </p:cNvPr>
          <p:cNvSpPr txBox="1"/>
          <p:nvPr/>
        </p:nvSpPr>
        <p:spPr>
          <a:xfrm>
            <a:off x="2106706" y="206188"/>
            <a:ext cx="8399929" cy="411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Poppins Black" panose="00000A00000000000000" pitchFamily="2" charset="0"/>
                <a:ea typeface="Calibri" panose="020F0502020204030204" pitchFamily="34" charset="0"/>
                <a:cs typeface="Poppins Black" panose="00000A00000000000000" pitchFamily="2" charset="0"/>
              </a:rPr>
              <a:t>MAPEO DE SOLICITUD DE ACCESO A LA INFORMACIÓN</a:t>
            </a:r>
            <a:endParaRPr lang="es-MX" sz="2000" dirty="0"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aphicFrame>
        <p:nvGraphicFramePr>
          <p:cNvPr id="17" name="Diagrama 16">
            <a:extLst>
              <a:ext uri="{FF2B5EF4-FFF2-40B4-BE49-F238E27FC236}">
                <a16:creationId xmlns:a16="http://schemas.microsoft.com/office/drawing/2014/main" id="{9DBBC315-0081-48EB-ACB5-306A9CB840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214167"/>
              </p:ext>
            </p:extLst>
          </p:nvPr>
        </p:nvGraphicFramePr>
        <p:xfrm>
          <a:off x="1237130" y="878541"/>
          <a:ext cx="9502588" cy="5100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968207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108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Poppins Black</vt:lpstr>
      <vt:lpstr>Poppins Light</vt:lpstr>
      <vt:lpstr>Poppins SemiBold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María de Lourdes Fortuna Santana</dc:creator>
  <cp:lastModifiedBy>María de Lourdes Fortuna Santana</cp:lastModifiedBy>
  <cp:revision>12</cp:revision>
  <dcterms:created xsi:type="dcterms:W3CDTF">2025-02-21T23:58:19Z</dcterms:created>
  <dcterms:modified xsi:type="dcterms:W3CDTF">2025-02-26T17:44:30Z</dcterms:modified>
</cp:coreProperties>
</file>